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請按這裡編輯大綱文字格式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第二個大綱層次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第三個大綱層次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第四個大綱層次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第五個大綱層次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第六個大綱層次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第七個大綱層次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85800" y="1122480"/>
            <a:ext cx="7770240" cy="23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b="0" lang="en-US" sz="6000" spc="-1" strike="noStrike">
              <a:latin typeface="Noto Sans CJK TC Regular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3000" y="3602160"/>
            <a:ext cx="6855840" cy="16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特色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支援非線性開發模式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分散式開發模式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相容性高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有效處理大型專案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歷史紀錄保護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特色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工具集架構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彈性合併策略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被動垃圾回收機制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定期的封裝物件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重點事項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無須伺服器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速度快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沒有權限控制，只有存取遠端的權限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強悍的合併追蹤能力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多人合併只須共用儲存庫即可運作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23880" y="1709640"/>
            <a:ext cx="8518680" cy="28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第二天</a:t>
            </a:r>
            <a:endParaRPr b="0" lang="en-US" sz="6000" spc="-1" strike="noStrike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Windows Git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工具</a:t>
            </a:r>
            <a:endParaRPr b="0" lang="en-US" sz="6000" spc="-1" strike="noStrike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與</a:t>
            </a:r>
            <a:endParaRPr b="0" lang="en-US" sz="6000" spc="-1" strike="noStrike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Linux Git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工具</a:t>
            </a:r>
            <a:endParaRPr b="0" lang="en-US" sz="6000" spc="-1" strike="noStrike">
              <a:latin typeface="Noto Sans CJK TC Regular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Windows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GitHub Desktop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Atom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SourceTree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TortoiseGit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Linux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Atom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第三天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建立儲存庫</a:t>
            </a:r>
            <a:endParaRPr b="0" lang="en-US" sz="6000" spc="-1" strike="noStrike">
              <a:latin typeface="Noto Sans CJK TC Regular"/>
              <a:ea typeface="Noto Sans CJK TC Regular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建立儲存庫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移動到指定路徑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cd /d/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創建資料夾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mkdir git-demo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建立儲存庫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init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複製儲存庫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複製儲存庫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clone [REPOSITORY_URI]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建立裸儲存庫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建立時會在目前目錄裡面建立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建立新的裸儲存庫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 –bare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Clone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製作裸儲存庫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 –bare 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[REPOSITORY_URI]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第一天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認識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版本控制</a:t>
            </a:r>
            <a:endParaRPr b="0" lang="en-US" sz="6000" spc="-1" strike="noStrike">
              <a:latin typeface="Noto Sans CJK TC Regular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今日小結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 –bare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 –bare 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[REPOSITORY_URI]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第四天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常用的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版本控管指令</a:t>
            </a:r>
            <a:endParaRPr b="0" lang="en-US" sz="6000" spc="-1" strike="noStrike">
              <a:latin typeface="Noto Sans CJK TC Regular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複習上次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mkdir git-demo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cd git-demo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init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複製檔案到目錄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複製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Learn-Git-in-30-days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到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git-demo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cp ../Learn-Git-in-30-days/ ./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查看目錄狀態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ls -ls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常用的狀態指令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查看索引狀態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status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加入到索引狀態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add .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重置索引狀態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 reset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提交變更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/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建立版本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建立版本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commit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出現預設文字編輯器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必須打上「版本紀錄說明文字」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(Log)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 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rcRect l="51499" t="10250" r="23624" b="67062"/>
          <a:stretch/>
        </p:blipFill>
        <p:spPr>
          <a:xfrm>
            <a:off x="1152000" y="4248000"/>
            <a:ext cx="6733440" cy="23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查詢歷史紀錄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不使用文字編輯器提交版本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commit -m "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版本紀錄的說明文字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"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rcRect l="51532" t="82634" r="23086" b="5603"/>
          <a:stretch/>
        </p:blipFill>
        <p:spPr>
          <a:xfrm>
            <a:off x="151200" y="4032000"/>
            <a:ext cx="8841960" cy="15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查詢歷史紀錄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查詢歷史紀錄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log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限制查詢輸出數量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log -10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 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rcRect l="51715" t="69941" r="26015" b="5385"/>
          <a:stretch/>
        </p:blipFill>
        <p:spPr>
          <a:xfrm>
            <a:off x="1548360" y="4176000"/>
            <a:ext cx="6047640" cy="259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刪除指令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457200" y="1604520"/>
            <a:ext cx="8228520" cy="55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刪除後會直接加入狀態裡面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刪除工作目錄下實體檔案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刪除檔案與空目錄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rm [Path]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刪除有檔案或目錄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的目錄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git rm -r [Path]</a:t>
            </a:r>
            <a:endParaRPr b="0" lang="en-US" sz="3200" spc="-1" strike="noStrike">
              <a:latin typeface="Noto Sans CJK TC Regular"/>
              <a:ea typeface="Noto Sans CJK TC Regular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rcRect l="51516" t="52379" r="25884" b="6629"/>
          <a:stretch/>
        </p:blipFill>
        <p:spPr>
          <a:xfrm>
            <a:off x="4248000" y="3384360"/>
            <a:ext cx="482184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Noto Sans CJK TC Regular"/>
              </a:rPr>
              <a:t>檔案更名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TC Regular"/>
              </a:rPr>
              <a:t>更改工作目錄下檔名</a:t>
            </a:r>
            <a:endParaRPr b="0" lang="en-US" sz="3200" spc="-1" strike="noStrike">
              <a:latin typeface="Noto Sans CJK TC Regular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TC Regular"/>
              </a:rPr>
              <a:t>直接加入狀態</a:t>
            </a:r>
            <a:endParaRPr b="0" lang="en-US" sz="3200" spc="-1" strike="noStrike">
              <a:latin typeface="Noto Sans CJK TC Regular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TC Regular"/>
              </a:rPr>
              <a:t>git mv README.md README2.md</a:t>
            </a:r>
            <a:endParaRPr b="0" lang="en-US" sz="3200" spc="-1" strike="noStrike">
              <a:latin typeface="Noto Sans CJK TC Regular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rcRect l="51423" t="51737" r="17459" b="10660"/>
          <a:stretch/>
        </p:blipFill>
        <p:spPr>
          <a:xfrm>
            <a:off x="1800360" y="3888360"/>
            <a:ext cx="5543640" cy="25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前言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有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Subversion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、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TFS Service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等集中式版本控管軟體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集中式有簡單、直覺等好處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適用於小專案、小組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Noto Sans CJK TC Regular"/>
              </a:rPr>
              <a:t>檢視工作目錄索引狀態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查看工作目錄索引狀態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status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精簡查看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status -s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rcRect l="51553" t="66884" r="24087" b="9932"/>
          <a:stretch/>
        </p:blipFill>
        <p:spPr>
          <a:xfrm>
            <a:off x="2736000" y="4392000"/>
            <a:ext cx="625932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Noto Sans CJK TC Regular"/>
              </a:rPr>
              <a:t>重置目前工作目錄最新版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reset</a:t>
            </a:r>
            <a:r>
              <a:rPr b="0" lang="en-US" sz="3200" spc="-1" strike="noStrike">
                <a:latin typeface="Arial"/>
              </a:rPr>
              <a:t>無法將實體檔案救回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還原至最新版輸入以下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reset --hard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rcRect l="51526" t="84597" r="21957" b="7245"/>
          <a:stretch/>
        </p:blipFill>
        <p:spPr>
          <a:xfrm>
            <a:off x="936360" y="4896360"/>
            <a:ext cx="7271640" cy="8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Noto Sans CJK TC Regular"/>
              </a:rPr>
              <a:t>還原檔案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發現改壞了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只有某一個檔案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同時還原檔案的索引狀態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checkout master README.md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rcRect l="51186" t="60923" r="0" b="6515"/>
          <a:stretch/>
        </p:blipFill>
        <p:spPr>
          <a:xfrm>
            <a:off x="343080" y="4572000"/>
            <a:ext cx="8370000" cy="21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Noto Sans CJK TC Regular"/>
              </a:rPr>
              <a:t>今日小結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457200" y="1224000"/>
            <a:ext cx="8229240" cy="54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init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add 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add app/*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add *.txt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status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status -s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commit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commit -m "</a:t>
            </a:r>
            <a:r>
              <a:rPr b="0" lang="en-US" sz="3200" spc="-1" strike="noStrike">
                <a:latin typeface="Arial"/>
              </a:rPr>
              <a:t>版本紀錄的說明文字</a:t>
            </a:r>
            <a:r>
              <a:rPr b="0" lang="en-US" sz="3200" spc="-1" strike="noStrike">
                <a:latin typeface="Arial"/>
              </a:rPr>
              <a:t>"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log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log -10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rm '*.txt'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rm 'app/*.html'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mv 'oldname' 'newname'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reset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reset --hard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git checkout master 'filename'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為何而用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?</a:t>
            </a:r>
            <a:endParaRPr b="0" lang="en-US" sz="4400" spc="-1" strike="noStrike">
              <a:latin typeface="Noto Sans CJK TC Regular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多人使用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大型專案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強大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好玩</a:t>
            </a:r>
            <a:endParaRPr b="0" lang="en-US" sz="3200" spc="-1" strike="noStrike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新鮮</a:t>
            </a:r>
            <a:endParaRPr b="0" lang="en-US" sz="3200" spc="-1" strike="noStrike">
              <a:latin typeface="Noto Sans CJK TC Regular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前言</a:t>
            </a:r>
            <a:endParaRPr b="0" lang="en-US" sz="4400" spc="-1" strike="noStrike">
              <a:latin typeface="Noto Sans CJK TC Regular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目的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認識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學習觀念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探討概念與細節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Noto Sans CJK TC Regular"/>
              </a:rPr>
              <a:t>體會強大與魅力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熟練於實務開發工作</a:t>
            </a:r>
            <a:endParaRPr b="0" lang="en-US" sz="3200" spc="-1" strike="noStrike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從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30</a:t>
            </a: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天中學到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擁有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觀念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了解合併與分支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解決衝突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如何學習</a:t>
            </a:r>
            <a:endParaRPr b="0" lang="en-US" sz="4400" spc="-1" strike="noStrike">
              <a:latin typeface="Noto Sans CJK TC Regular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擁有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觀念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-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透過指令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GUI</a:t>
            </a: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工具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多人一起學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實際使用</a:t>
            </a:r>
            <a:endParaRPr b="0" lang="en-US" sz="3200" spc="-1" strike="noStrike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有先遣隊</a:t>
            </a:r>
            <a:endParaRPr b="0" lang="en-US" sz="3200" spc="-1" strike="noStrike">
              <a:latin typeface="Noto Sans CJK TC Regular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Noto Sans CJK TC Regular"/>
                <a:ea typeface="DejaVu Sans"/>
              </a:rPr>
              <a:t>歷史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2019-01-03T03:34:31Z</dcterms:created>
  <dc:creator>user</dc:creator>
  <dc:description/>
  <dc:language>zh-TW</dc:language>
  <cp:lastModifiedBy/>
  <dcterms:modified xsi:type="dcterms:W3CDTF">2019-01-05T14:57:09Z</dcterms:modified>
  <cp:revision>21</cp:revision>
  <dc:subject/>
  <dc:title>Git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